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drawing2.xml" ContentType="application/vnd.ms-office.drawingml.diagramDrawing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charts/style3.xml" ContentType="application/vnd.ms-office.chartstyle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charts/colors3.xml" ContentType="application/vnd.ms-office.chartcolorstyle+xml"/>
  <Override PartName="/ppt/diagrams/layout1.xml" ContentType="application/vnd.openxmlformats-officedocument.drawingml.diagram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61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6332"/>
    <a:srgbClr val="1C8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2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45708216461333"/>
          <c:y val="0.10282391082066983"/>
          <c:w val="0.89554291783538664"/>
          <c:h val="0.6912150497472200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7389208"/>
        <c:axId val="347389600"/>
      </c:barChart>
      <c:catAx>
        <c:axId val="347389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7389600"/>
        <c:crosses val="autoZero"/>
        <c:auto val="1"/>
        <c:lblAlgn val="ctr"/>
        <c:lblOffset val="100"/>
        <c:noMultiLvlLbl val="0"/>
      </c:catAx>
      <c:valAx>
        <c:axId val="347389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7389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4060976"/>
        <c:axId val="434061760"/>
      </c:lineChart>
      <c:catAx>
        <c:axId val="43406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061760"/>
        <c:crosses val="autoZero"/>
        <c:auto val="1"/>
        <c:lblAlgn val="ctr"/>
        <c:lblOffset val="100"/>
        <c:noMultiLvlLbl val="0"/>
      </c:catAx>
      <c:valAx>
        <c:axId val="43406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06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AA0512-DCA2-4C41-A8E5-932CF96A72C3}" type="doc">
      <dgm:prSet loTypeId="urn:microsoft.com/office/officeart/2005/8/layout/hProcess3" loCatId="process" qsTypeId="urn:microsoft.com/office/officeart/2005/8/quickstyle/simple1" qsCatId="simple" csTypeId="urn:microsoft.com/office/officeart/2005/8/colors/accent0_3" csCatId="mainScheme" phldr="0"/>
      <dgm:spPr/>
    </dgm:pt>
    <dgm:pt modelId="{5EA10B3E-BE04-4E46-97EF-E726000A6674}">
      <dgm:prSet phldrT="[Text]" phldr="1"/>
      <dgm:spPr/>
      <dgm:t>
        <a:bodyPr/>
        <a:lstStyle/>
        <a:p>
          <a:endParaRPr lang="en-US"/>
        </a:p>
      </dgm:t>
    </dgm:pt>
    <dgm:pt modelId="{27201976-78DF-48B3-A8D9-859DE563A823}" type="parTrans" cxnId="{ECF9D1C5-873C-4C33-91F9-5087916FD5A7}">
      <dgm:prSet/>
      <dgm:spPr/>
      <dgm:t>
        <a:bodyPr/>
        <a:lstStyle/>
        <a:p>
          <a:endParaRPr lang="en-US"/>
        </a:p>
      </dgm:t>
    </dgm:pt>
    <dgm:pt modelId="{E949A2E8-BE5C-4140-894A-2882A6F6F3E5}" type="sibTrans" cxnId="{ECF9D1C5-873C-4C33-91F9-5087916FD5A7}">
      <dgm:prSet/>
      <dgm:spPr/>
      <dgm:t>
        <a:bodyPr/>
        <a:lstStyle/>
        <a:p>
          <a:endParaRPr lang="en-US"/>
        </a:p>
      </dgm:t>
    </dgm:pt>
    <dgm:pt modelId="{67210AB5-E890-4630-8ACC-B6F8F86C170F}">
      <dgm:prSet phldrT="[Text]" phldr="1"/>
      <dgm:spPr/>
      <dgm:t>
        <a:bodyPr/>
        <a:lstStyle/>
        <a:p>
          <a:endParaRPr lang="en-US" dirty="0"/>
        </a:p>
      </dgm:t>
    </dgm:pt>
    <dgm:pt modelId="{8085A535-72DA-409B-B877-4328A5FC8AB9}" type="parTrans" cxnId="{F39E5EE6-5EA0-43E2-BE9D-64CAEF7D2503}">
      <dgm:prSet/>
      <dgm:spPr/>
      <dgm:t>
        <a:bodyPr/>
        <a:lstStyle/>
        <a:p>
          <a:endParaRPr lang="en-US"/>
        </a:p>
      </dgm:t>
    </dgm:pt>
    <dgm:pt modelId="{FC849CF9-C2F7-4F8E-9B0F-8EC6E1DC5423}" type="sibTrans" cxnId="{F39E5EE6-5EA0-43E2-BE9D-64CAEF7D2503}">
      <dgm:prSet/>
      <dgm:spPr/>
      <dgm:t>
        <a:bodyPr/>
        <a:lstStyle/>
        <a:p>
          <a:endParaRPr lang="en-US"/>
        </a:p>
      </dgm:t>
    </dgm:pt>
    <dgm:pt modelId="{BFA54D2A-D88A-4D05-9729-231680630507}">
      <dgm:prSet phldrT="[Text]" phldr="1"/>
      <dgm:spPr/>
      <dgm:t>
        <a:bodyPr/>
        <a:lstStyle/>
        <a:p>
          <a:endParaRPr lang="en-US"/>
        </a:p>
      </dgm:t>
    </dgm:pt>
    <dgm:pt modelId="{C5EF6C9C-6F01-46CF-B515-B5968F25C320}" type="parTrans" cxnId="{03769F32-F74B-48E6-8891-A0420F0E0E07}">
      <dgm:prSet/>
      <dgm:spPr/>
      <dgm:t>
        <a:bodyPr/>
        <a:lstStyle/>
        <a:p>
          <a:endParaRPr lang="en-US"/>
        </a:p>
      </dgm:t>
    </dgm:pt>
    <dgm:pt modelId="{3627F4A3-646A-4896-AB84-403B52D06ACA}" type="sibTrans" cxnId="{03769F32-F74B-48E6-8891-A0420F0E0E07}">
      <dgm:prSet/>
      <dgm:spPr/>
      <dgm:t>
        <a:bodyPr/>
        <a:lstStyle/>
        <a:p>
          <a:endParaRPr lang="en-US"/>
        </a:p>
      </dgm:t>
    </dgm:pt>
    <dgm:pt modelId="{36622CB8-5953-4AF8-8C8E-F83C2D26D234}" type="pres">
      <dgm:prSet presAssocID="{DBAA0512-DCA2-4C41-A8E5-932CF96A72C3}" presName="Name0" presStyleCnt="0">
        <dgm:presLayoutVars>
          <dgm:dir/>
          <dgm:animLvl val="lvl"/>
          <dgm:resizeHandles val="exact"/>
        </dgm:presLayoutVars>
      </dgm:prSet>
      <dgm:spPr/>
    </dgm:pt>
    <dgm:pt modelId="{BAD07B26-25A7-4ABF-B173-6008C9213D93}" type="pres">
      <dgm:prSet presAssocID="{DBAA0512-DCA2-4C41-A8E5-932CF96A72C3}" presName="dummy" presStyleCnt="0"/>
      <dgm:spPr/>
    </dgm:pt>
    <dgm:pt modelId="{A71D1062-4026-4FF7-BD9A-C3F0233BD861}" type="pres">
      <dgm:prSet presAssocID="{DBAA0512-DCA2-4C41-A8E5-932CF96A72C3}" presName="linH" presStyleCnt="0"/>
      <dgm:spPr/>
    </dgm:pt>
    <dgm:pt modelId="{AF4EE831-1170-4865-8DBE-D3E6E34F8A52}" type="pres">
      <dgm:prSet presAssocID="{DBAA0512-DCA2-4C41-A8E5-932CF96A72C3}" presName="padding1" presStyleCnt="0"/>
      <dgm:spPr/>
    </dgm:pt>
    <dgm:pt modelId="{2FB48416-9CE3-4884-87B8-0EAE49425472}" type="pres">
      <dgm:prSet presAssocID="{5EA10B3E-BE04-4E46-97EF-E726000A6674}" presName="linV" presStyleCnt="0"/>
      <dgm:spPr/>
    </dgm:pt>
    <dgm:pt modelId="{565127A2-83FC-46FD-8EFE-C961122FC459}" type="pres">
      <dgm:prSet presAssocID="{5EA10B3E-BE04-4E46-97EF-E726000A6674}" presName="spVertical1" presStyleCnt="0"/>
      <dgm:spPr/>
    </dgm:pt>
    <dgm:pt modelId="{B1299054-FD2E-43D2-B921-B064936AF1BA}" type="pres">
      <dgm:prSet presAssocID="{5EA10B3E-BE04-4E46-97EF-E726000A6674}" presName="parTx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D4F2C-2EA5-4D8A-8FAB-71E0D704B012}" type="pres">
      <dgm:prSet presAssocID="{5EA10B3E-BE04-4E46-97EF-E726000A6674}" presName="spVertical2" presStyleCnt="0"/>
      <dgm:spPr/>
    </dgm:pt>
    <dgm:pt modelId="{937A4DC8-8A44-4C1A-8965-F9D28BB31E06}" type="pres">
      <dgm:prSet presAssocID="{5EA10B3E-BE04-4E46-97EF-E726000A6674}" presName="spVertical3" presStyleCnt="0"/>
      <dgm:spPr/>
    </dgm:pt>
    <dgm:pt modelId="{DEF6D715-46CB-436A-BFE9-CBD72CD400DC}" type="pres">
      <dgm:prSet presAssocID="{E949A2E8-BE5C-4140-894A-2882A6F6F3E5}" presName="space" presStyleCnt="0"/>
      <dgm:spPr/>
    </dgm:pt>
    <dgm:pt modelId="{6D9032E2-1C68-4096-9487-70FCE771BE40}" type="pres">
      <dgm:prSet presAssocID="{67210AB5-E890-4630-8ACC-B6F8F86C170F}" presName="linV" presStyleCnt="0"/>
      <dgm:spPr/>
    </dgm:pt>
    <dgm:pt modelId="{C9307963-87CD-41CD-AEE1-C7232A9588DA}" type="pres">
      <dgm:prSet presAssocID="{67210AB5-E890-4630-8ACC-B6F8F86C170F}" presName="spVertical1" presStyleCnt="0"/>
      <dgm:spPr/>
    </dgm:pt>
    <dgm:pt modelId="{AA6169E4-063C-4B62-8007-1E49347874CF}" type="pres">
      <dgm:prSet presAssocID="{67210AB5-E890-4630-8ACC-B6F8F86C170F}" presName="parTx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CE3D3-A64C-4A7F-BC04-A808DB4C5AE2}" type="pres">
      <dgm:prSet presAssocID="{67210AB5-E890-4630-8ACC-B6F8F86C170F}" presName="spVertical2" presStyleCnt="0"/>
      <dgm:spPr/>
    </dgm:pt>
    <dgm:pt modelId="{BFD170EA-75AF-40DD-8B22-1726CA8F97A9}" type="pres">
      <dgm:prSet presAssocID="{67210AB5-E890-4630-8ACC-B6F8F86C170F}" presName="spVertical3" presStyleCnt="0"/>
      <dgm:spPr/>
    </dgm:pt>
    <dgm:pt modelId="{48C7D3A1-A99F-4DFA-AF24-99C229D44CE4}" type="pres">
      <dgm:prSet presAssocID="{FC849CF9-C2F7-4F8E-9B0F-8EC6E1DC5423}" presName="space" presStyleCnt="0"/>
      <dgm:spPr/>
    </dgm:pt>
    <dgm:pt modelId="{710DCB1E-8E8F-4FF6-8F11-1985A08ED359}" type="pres">
      <dgm:prSet presAssocID="{BFA54D2A-D88A-4D05-9729-231680630507}" presName="linV" presStyleCnt="0"/>
      <dgm:spPr/>
    </dgm:pt>
    <dgm:pt modelId="{7C7815F0-972C-4093-89AA-56469CE942C4}" type="pres">
      <dgm:prSet presAssocID="{BFA54D2A-D88A-4D05-9729-231680630507}" presName="spVertical1" presStyleCnt="0"/>
      <dgm:spPr/>
    </dgm:pt>
    <dgm:pt modelId="{A3A82443-A9C2-4715-85FE-5BD41E9CFE72}" type="pres">
      <dgm:prSet presAssocID="{BFA54D2A-D88A-4D05-9729-231680630507}" presName="parTx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619C30-C740-47FD-BD5B-F2ECA9F31B59}" type="pres">
      <dgm:prSet presAssocID="{BFA54D2A-D88A-4D05-9729-231680630507}" presName="spVertical2" presStyleCnt="0"/>
      <dgm:spPr/>
    </dgm:pt>
    <dgm:pt modelId="{5B6E573F-25F9-468F-8C4D-90373465410A}" type="pres">
      <dgm:prSet presAssocID="{BFA54D2A-D88A-4D05-9729-231680630507}" presName="spVertical3" presStyleCnt="0"/>
      <dgm:spPr/>
    </dgm:pt>
    <dgm:pt modelId="{E966D91A-5A98-4FB1-8EA5-F5CB018A139B}" type="pres">
      <dgm:prSet presAssocID="{DBAA0512-DCA2-4C41-A8E5-932CF96A72C3}" presName="padding2" presStyleCnt="0"/>
      <dgm:spPr/>
    </dgm:pt>
    <dgm:pt modelId="{39A7D6FE-9F45-48FE-B92E-9604EACEBB5F}" type="pres">
      <dgm:prSet presAssocID="{DBAA0512-DCA2-4C41-A8E5-932CF96A72C3}" presName="negArrow" presStyleCnt="0"/>
      <dgm:spPr/>
    </dgm:pt>
    <dgm:pt modelId="{8B82DD6B-204F-489E-8C56-D1AFDC8F46AD}" type="pres">
      <dgm:prSet presAssocID="{DBAA0512-DCA2-4C41-A8E5-932CF96A72C3}" presName="backgroundArrow" presStyleLbl="node1" presStyleIdx="0" presStyleCnt="1"/>
      <dgm:spPr/>
    </dgm:pt>
  </dgm:ptLst>
  <dgm:cxnLst>
    <dgm:cxn modelId="{ECF9D1C5-873C-4C33-91F9-5087916FD5A7}" srcId="{DBAA0512-DCA2-4C41-A8E5-932CF96A72C3}" destId="{5EA10B3E-BE04-4E46-97EF-E726000A6674}" srcOrd="0" destOrd="0" parTransId="{27201976-78DF-48B3-A8D9-859DE563A823}" sibTransId="{E949A2E8-BE5C-4140-894A-2882A6F6F3E5}"/>
    <dgm:cxn modelId="{03769F32-F74B-48E6-8891-A0420F0E0E07}" srcId="{DBAA0512-DCA2-4C41-A8E5-932CF96A72C3}" destId="{BFA54D2A-D88A-4D05-9729-231680630507}" srcOrd="2" destOrd="0" parTransId="{C5EF6C9C-6F01-46CF-B515-B5968F25C320}" sibTransId="{3627F4A3-646A-4896-AB84-403B52D06ACA}"/>
    <dgm:cxn modelId="{F39E5EE6-5EA0-43E2-BE9D-64CAEF7D2503}" srcId="{DBAA0512-DCA2-4C41-A8E5-932CF96A72C3}" destId="{67210AB5-E890-4630-8ACC-B6F8F86C170F}" srcOrd="1" destOrd="0" parTransId="{8085A535-72DA-409B-B877-4328A5FC8AB9}" sibTransId="{FC849CF9-C2F7-4F8E-9B0F-8EC6E1DC5423}"/>
    <dgm:cxn modelId="{F1096C9F-E0BD-4B8A-A4E7-4FBBD6B96751}" type="presOf" srcId="{DBAA0512-DCA2-4C41-A8E5-932CF96A72C3}" destId="{36622CB8-5953-4AF8-8C8E-F83C2D26D234}" srcOrd="0" destOrd="0" presId="urn:microsoft.com/office/officeart/2005/8/layout/hProcess3"/>
    <dgm:cxn modelId="{0136DF38-D5A4-4067-A6A4-06C29AAD6611}" type="presOf" srcId="{BFA54D2A-D88A-4D05-9729-231680630507}" destId="{A3A82443-A9C2-4715-85FE-5BD41E9CFE72}" srcOrd="0" destOrd="0" presId="urn:microsoft.com/office/officeart/2005/8/layout/hProcess3"/>
    <dgm:cxn modelId="{E1BF6D82-62A1-41F5-BC21-C3BBCDC5C081}" type="presOf" srcId="{5EA10B3E-BE04-4E46-97EF-E726000A6674}" destId="{B1299054-FD2E-43D2-B921-B064936AF1BA}" srcOrd="0" destOrd="0" presId="urn:microsoft.com/office/officeart/2005/8/layout/hProcess3"/>
    <dgm:cxn modelId="{806A5550-C566-4D4C-95A2-CFAC7229EB44}" type="presOf" srcId="{67210AB5-E890-4630-8ACC-B6F8F86C170F}" destId="{AA6169E4-063C-4B62-8007-1E49347874CF}" srcOrd="0" destOrd="0" presId="urn:microsoft.com/office/officeart/2005/8/layout/hProcess3"/>
    <dgm:cxn modelId="{F02552D5-A5FF-47C9-9F84-52FED62CAFF3}" type="presParOf" srcId="{36622CB8-5953-4AF8-8C8E-F83C2D26D234}" destId="{BAD07B26-25A7-4ABF-B173-6008C9213D93}" srcOrd="0" destOrd="0" presId="urn:microsoft.com/office/officeart/2005/8/layout/hProcess3"/>
    <dgm:cxn modelId="{C69D3708-1708-4A33-8368-C2DB3A850D82}" type="presParOf" srcId="{36622CB8-5953-4AF8-8C8E-F83C2D26D234}" destId="{A71D1062-4026-4FF7-BD9A-C3F0233BD861}" srcOrd="1" destOrd="0" presId="urn:microsoft.com/office/officeart/2005/8/layout/hProcess3"/>
    <dgm:cxn modelId="{B1C11508-4BC7-4692-BDC3-7B0C8E947DC4}" type="presParOf" srcId="{A71D1062-4026-4FF7-BD9A-C3F0233BD861}" destId="{AF4EE831-1170-4865-8DBE-D3E6E34F8A52}" srcOrd="0" destOrd="0" presId="urn:microsoft.com/office/officeart/2005/8/layout/hProcess3"/>
    <dgm:cxn modelId="{B554DF4D-1DE7-464F-B630-765075C909CE}" type="presParOf" srcId="{A71D1062-4026-4FF7-BD9A-C3F0233BD861}" destId="{2FB48416-9CE3-4884-87B8-0EAE49425472}" srcOrd="1" destOrd="0" presId="urn:microsoft.com/office/officeart/2005/8/layout/hProcess3"/>
    <dgm:cxn modelId="{BAFB66FB-7B92-442C-AA54-BEA90ED8E1E6}" type="presParOf" srcId="{2FB48416-9CE3-4884-87B8-0EAE49425472}" destId="{565127A2-83FC-46FD-8EFE-C961122FC459}" srcOrd="0" destOrd="0" presId="urn:microsoft.com/office/officeart/2005/8/layout/hProcess3"/>
    <dgm:cxn modelId="{79F2B25F-2AE6-43C2-AE58-DDFF47713189}" type="presParOf" srcId="{2FB48416-9CE3-4884-87B8-0EAE49425472}" destId="{B1299054-FD2E-43D2-B921-B064936AF1BA}" srcOrd="1" destOrd="0" presId="urn:microsoft.com/office/officeart/2005/8/layout/hProcess3"/>
    <dgm:cxn modelId="{829CF2B7-179F-4D99-B766-B6E9134C78B9}" type="presParOf" srcId="{2FB48416-9CE3-4884-87B8-0EAE49425472}" destId="{EA2D4F2C-2EA5-4D8A-8FAB-71E0D704B012}" srcOrd="2" destOrd="0" presId="urn:microsoft.com/office/officeart/2005/8/layout/hProcess3"/>
    <dgm:cxn modelId="{4AD9ECF9-04A2-4049-BC00-526F0C3809EA}" type="presParOf" srcId="{2FB48416-9CE3-4884-87B8-0EAE49425472}" destId="{937A4DC8-8A44-4C1A-8965-F9D28BB31E06}" srcOrd="3" destOrd="0" presId="urn:microsoft.com/office/officeart/2005/8/layout/hProcess3"/>
    <dgm:cxn modelId="{6B64A480-FCAA-4E97-B117-8EC6F365BA12}" type="presParOf" srcId="{A71D1062-4026-4FF7-BD9A-C3F0233BD861}" destId="{DEF6D715-46CB-436A-BFE9-CBD72CD400DC}" srcOrd="2" destOrd="0" presId="urn:microsoft.com/office/officeart/2005/8/layout/hProcess3"/>
    <dgm:cxn modelId="{FE85A4A3-38F0-4DDE-A6D7-2FF65E190B7B}" type="presParOf" srcId="{A71D1062-4026-4FF7-BD9A-C3F0233BD861}" destId="{6D9032E2-1C68-4096-9487-70FCE771BE40}" srcOrd="3" destOrd="0" presId="urn:microsoft.com/office/officeart/2005/8/layout/hProcess3"/>
    <dgm:cxn modelId="{AFBA9C8E-A36B-4BAC-A1C2-D503174AF2A8}" type="presParOf" srcId="{6D9032E2-1C68-4096-9487-70FCE771BE40}" destId="{C9307963-87CD-41CD-AEE1-C7232A9588DA}" srcOrd="0" destOrd="0" presId="urn:microsoft.com/office/officeart/2005/8/layout/hProcess3"/>
    <dgm:cxn modelId="{F8548456-5EA9-4969-A022-FDC9AD5A38E4}" type="presParOf" srcId="{6D9032E2-1C68-4096-9487-70FCE771BE40}" destId="{AA6169E4-063C-4B62-8007-1E49347874CF}" srcOrd="1" destOrd="0" presId="urn:microsoft.com/office/officeart/2005/8/layout/hProcess3"/>
    <dgm:cxn modelId="{D3483263-54A1-4E4D-B515-89211246C622}" type="presParOf" srcId="{6D9032E2-1C68-4096-9487-70FCE771BE40}" destId="{3F9CE3D3-A64C-4A7F-BC04-A808DB4C5AE2}" srcOrd="2" destOrd="0" presId="urn:microsoft.com/office/officeart/2005/8/layout/hProcess3"/>
    <dgm:cxn modelId="{BF1E24D3-3186-4897-A78F-8928FB755DE1}" type="presParOf" srcId="{6D9032E2-1C68-4096-9487-70FCE771BE40}" destId="{BFD170EA-75AF-40DD-8B22-1726CA8F97A9}" srcOrd="3" destOrd="0" presId="urn:microsoft.com/office/officeart/2005/8/layout/hProcess3"/>
    <dgm:cxn modelId="{1DFED5C8-88C3-4B8B-866D-822074A9F901}" type="presParOf" srcId="{A71D1062-4026-4FF7-BD9A-C3F0233BD861}" destId="{48C7D3A1-A99F-4DFA-AF24-99C229D44CE4}" srcOrd="4" destOrd="0" presId="urn:microsoft.com/office/officeart/2005/8/layout/hProcess3"/>
    <dgm:cxn modelId="{3C4E4286-20B0-44E6-BFA1-7824F0DDF42C}" type="presParOf" srcId="{A71D1062-4026-4FF7-BD9A-C3F0233BD861}" destId="{710DCB1E-8E8F-4FF6-8F11-1985A08ED359}" srcOrd="5" destOrd="0" presId="urn:microsoft.com/office/officeart/2005/8/layout/hProcess3"/>
    <dgm:cxn modelId="{D18BB41D-FCD4-4C31-890D-7A03BB44FF65}" type="presParOf" srcId="{710DCB1E-8E8F-4FF6-8F11-1985A08ED359}" destId="{7C7815F0-972C-4093-89AA-56469CE942C4}" srcOrd="0" destOrd="0" presId="urn:microsoft.com/office/officeart/2005/8/layout/hProcess3"/>
    <dgm:cxn modelId="{89D1A59D-3216-4A1F-8F28-2B4519B4EAD9}" type="presParOf" srcId="{710DCB1E-8E8F-4FF6-8F11-1985A08ED359}" destId="{A3A82443-A9C2-4715-85FE-5BD41E9CFE72}" srcOrd="1" destOrd="0" presId="urn:microsoft.com/office/officeart/2005/8/layout/hProcess3"/>
    <dgm:cxn modelId="{19DCEB00-9BBD-44BC-8C9E-F25DE53E5134}" type="presParOf" srcId="{710DCB1E-8E8F-4FF6-8F11-1985A08ED359}" destId="{3F619C30-C740-47FD-BD5B-F2ECA9F31B59}" srcOrd="2" destOrd="0" presId="urn:microsoft.com/office/officeart/2005/8/layout/hProcess3"/>
    <dgm:cxn modelId="{95849510-849D-4DD4-8DC4-1355307C6BB2}" type="presParOf" srcId="{710DCB1E-8E8F-4FF6-8F11-1985A08ED359}" destId="{5B6E573F-25F9-468F-8C4D-90373465410A}" srcOrd="3" destOrd="0" presId="urn:microsoft.com/office/officeart/2005/8/layout/hProcess3"/>
    <dgm:cxn modelId="{9DDD2DEB-EFFC-4008-96F4-34FB68537E30}" type="presParOf" srcId="{A71D1062-4026-4FF7-BD9A-C3F0233BD861}" destId="{E966D91A-5A98-4FB1-8EA5-F5CB018A139B}" srcOrd="6" destOrd="0" presId="urn:microsoft.com/office/officeart/2005/8/layout/hProcess3"/>
    <dgm:cxn modelId="{E3ED4BD4-F3A9-4E76-893A-756D950A21C7}" type="presParOf" srcId="{A71D1062-4026-4FF7-BD9A-C3F0233BD861}" destId="{39A7D6FE-9F45-48FE-B92E-9604EACEBB5F}" srcOrd="7" destOrd="0" presId="urn:microsoft.com/office/officeart/2005/8/layout/hProcess3"/>
    <dgm:cxn modelId="{733517EA-11C6-4B08-84B7-B347FFBBDD18}" type="presParOf" srcId="{A71D1062-4026-4FF7-BD9A-C3F0233BD861}" destId="{8B82DD6B-204F-489E-8C56-D1AFDC8F46AD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BC2347-DA10-4D09-B1CA-7F4F03D01E4F}" type="doc">
      <dgm:prSet loTypeId="urn:microsoft.com/office/officeart/2005/8/layout/pyramid3" loCatId="pyramid" qsTypeId="urn:microsoft.com/office/officeart/2005/8/quickstyle/simple1" qsCatId="simple" csTypeId="urn:microsoft.com/office/officeart/2005/8/colors/accent0_3" csCatId="mainScheme" phldr="0"/>
      <dgm:spPr/>
    </dgm:pt>
    <dgm:pt modelId="{12B0D90B-0588-45B6-90CA-EBD97B38E7A2}">
      <dgm:prSet phldrT="[Text]" phldr="1"/>
      <dgm:spPr/>
      <dgm:t>
        <a:bodyPr/>
        <a:lstStyle/>
        <a:p>
          <a:endParaRPr lang="en-US"/>
        </a:p>
      </dgm:t>
    </dgm:pt>
    <dgm:pt modelId="{90A4253E-9B4A-4C36-ACB5-AC89DB95505D}" type="parTrans" cxnId="{653B3DFF-9E95-4034-878E-AB5820F86094}">
      <dgm:prSet/>
      <dgm:spPr/>
      <dgm:t>
        <a:bodyPr/>
        <a:lstStyle/>
        <a:p>
          <a:endParaRPr lang="en-US"/>
        </a:p>
      </dgm:t>
    </dgm:pt>
    <dgm:pt modelId="{AF114295-BEF0-4709-89DA-16D043E027C8}" type="sibTrans" cxnId="{653B3DFF-9E95-4034-878E-AB5820F86094}">
      <dgm:prSet/>
      <dgm:spPr/>
      <dgm:t>
        <a:bodyPr/>
        <a:lstStyle/>
        <a:p>
          <a:endParaRPr lang="en-US"/>
        </a:p>
      </dgm:t>
    </dgm:pt>
    <dgm:pt modelId="{C6A225F5-2647-404F-9B64-87ABB2A8F249}">
      <dgm:prSet phldrT="[Text]" phldr="1"/>
      <dgm:spPr/>
      <dgm:t>
        <a:bodyPr/>
        <a:lstStyle/>
        <a:p>
          <a:endParaRPr lang="en-US"/>
        </a:p>
      </dgm:t>
    </dgm:pt>
    <dgm:pt modelId="{78B53FAD-196A-4431-A9AF-499D31DB9DA1}" type="parTrans" cxnId="{728C007F-CEB2-4B22-8EAF-CCBFCC796E50}">
      <dgm:prSet/>
      <dgm:spPr/>
      <dgm:t>
        <a:bodyPr/>
        <a:lstStyle/>
        <a:p>
          <a:endParaRPr lang="en-US"/>
        </a:p>
      </dgm:t>
    </dgm:pt>
    <dgm:pt modelId="{0ECCDAB9-5BA4-460B-B78F-B124BAF6F9AD}" type="sibTrans" cxnId="{728C007F-CEB2-4B22-8EAF-CCBFCC796E50}">
      <dgm:prSet/>
      <dgm:spPr/>
      <dgm:t>
        <a:bodyPr/>
        <a:lstStyle/>
        <a:p>
          <a:endParaRPr lang="en-US"/>
        </a:p>
      </dgm:t>
    </dgm:pt>
    <dgm:pt modelId="{E4E469A4-7A28-4648-8F51-2C09E8FD3A28}">
      <dgm:prSet phldrT="[Text]" phldr="1"/>
      <dgm:spPr/>
      <dgm:t>
        <a:bodyPr/>
        <a:lstStyle/>
        <a:p>
          <a:endParaRPr lang="en-US"/>
        </a:p>
      </dgm:t>
    </dgm:pt>
    <dgm:pt modelId="{A8F824BC-0530-4904-B835-D17C76EC1460}" type="parTrans" cxnId="{60435CB6-5E9B-413C-A2BF-260ECB1F6999}">
      <dgm:prSet/>
      <dgm:spPr/>
      <dgm:t>
        <a:bodyPr/>
        <a:lstStyle/>
        <a:p>
          <a:endParaRPr lang="en-US"/>
        </a:p>
      </dgm:t>
    </dgm:pt>
    <dgm:pt modelId="{ABF6EC68-D7CF-4985-A87E-8BFACFD382B0}" type="sibTrans" cxnId="{60435CB6-5E9B-413C-A2BF-260ECB1F6999}">
      <dgm:prSet/>
      <dgm:spPr/>
      <dgm:t>
        <a:bodyPr/>
        <a:lstStyle/>
        <a:p>
          <a:endParaRPr lang="en-US"/>
        </a:p>
      </dgm:t>
    </dgm:pt>
    <dgm:pt modelId="{C02EE171-CE61-4D30-8631-3D1341F8C2DA}" type="pres">
      <dgm:prSet presAssocID="{E4BC2347-DA10-4D09-B1CA-7F4F03D01E4F}" presName="Name0" presStyleCnt="0">
        <dgm:presLayoutVars>
          <dgm:dir/>
          <dgm:animLvl val="lvl"/>
          <dgm:resizeHandles val="exact"/>
        </dgm:presLayoutVars>
      </dgm:prSet>
      <dgm:spPr/>
    </dgm:pt>
    <dgm:pt modelId="{FDD6FB69-9A43-417C-8C56-2155EEB4B2DD}" type="pres">
      <dgm:prSet presAssocID="{12B0D90B-0588-45B6-90CA-EBD97B38E7A2}" presName="Name8" presStyleCnt="0"/>
      <dgm:spPr/>
    </dgm:pt>
    <dgm:pt modelId="{0E5A1C4E-A353-41B0-8B6F-ED93262120ED}" type="pres">
      <dgm:prSet presAssocID="{12B0D90B-0588-45B6-90CA-EBD97B38E7A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7BADF-F73B-4037-B08C-1FE4375DBF82}" type="pres">
      <dgm:prSet presAssocID="{12B0D90B-0588-45B6-90CA-EBD97B38E7A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A1A883-93B0-47E1-A26B-C42434E0C79E}" type="pres">
      <dgm:prSet presAssocID="{C6A225F5-2647-404F-9B64-87ABB2A8F249}" presName="Name8" presStyleCnt="0"/>
      <dgm:spPr/>
    </dgm:pt>
    <dgm:pt modelId="{1A72AA0A-83C8-404B-AC44-FC0264333E4A}" type="pres">
      <dgm:prSet presAssocID="{C6A225F5-2647-404F-9B64-87ABB2A8F249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1F3FF-9B22-4B5B-9FC6-1E0E2BD34767}" type="pres">
      <dgm:prSet presAssocID="{C6A225F5-2647-404F-9B64-87ABB2A8F24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B95A34-F509-4AB5-9580-B39789C3F4CD}" type="pres">
      <dgm:prSet presAssocID="{E4E469A4-7A28-4648-8F51-2C09E8FD3A28}" presName="Name8" presStyleCnt="0"/>
      <dgm:spPr/>
    </dgm:pt>
    <dgm:pt modelId="{DD133C21-ED1A-4843-BBD3-5D2F9BBB4768}" type="pres">
      <dgm:prSet presAssocID="{E4E469A4-7A28-4648-8F51-2C09E8FD3A28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10DA2D-098E-4EC4-B8C4-C567785B75E2}" type="pres">
      <dgm:prSet presAssocID="{E4E469A4-7A28-4648-8F51-2C09E8FD3A2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3C0078-9E06-43CF-A22B-AB7DB0802362}" type="presOf" srcId="{E4E469A4-7A28-4648-8F51-2C09E8FD3A28}" destId="{DD133C21-ED1A-4843-BBD3-5D2F9BBB4768}" srcOrd="0" destOrd="0" presId="urn:microsoft.com/office/officeart/2005/8/layout/pyramid3"/>
    <dgm:cxn modelId="{5FBF0085-7318-4E9B-A6F8-28F1EB450C61}" type="presOf" srcId="{12B0D90B-0588-45B6-90CA-EBD97B38E7A2}" destId="{FB97BADF-F73B-4037-B08C-1FE4375DBF82}" srcOrd="1" destOrd="0" presId="urn:microsoft.com/office/officeart/2005/8/layout/pyramid3"/>
    <dgm:cxn modelId="{60435CB6-5E9B-413C-A2BF-260ECB1F6999}" srcId="{E4BC2347-DA10-4D09-B1CA-7F4F03D01E4F}" destId="{E4E469A4-7A28-4648-8F51-2C09E8FD3A28}" srcOrd="2" destOrd="0" parTransId="{A8F824BC-0530-4904-B835-D17C76EC1460}" sibTransId="{ABF6EC68-D7CF-4985-A87E-8BFACFD382B0}"/>
    <dgm:cxn modelId="{DDBD274F-5FDF-4110-BCEF-73F7E29C2022}" type="presOf" srcId="{E4E469A4-7A28-4648-8F51-2C09E8FD3A28}" destId="{7110DA2D-098E-4EC4-B8C4-C567785B75E2}" srcOrd="1" destOrd="0" presId="urn:microsoft.com/office/officeart/2005/8/layout/pyramid3"/>
    <dgm:cxn modelId="{EFC2B132-8AB1-49B5-932F-54DAAF1DF7B4}" type="presOf" srcId="{12B0D90B-0588-45B6-90CA-EBD97B38E7A2}" destId="{0E5A1C4E-A353-41B0-8B6F-ED93262120ED}" srcOrd="0" destOrd="0" presId="urn:microsoft.com/office/officeart/2005/8/layout/pyramid3"/>
    <dgm:cxn modelId="{AC80CE0F-483B-45CA-8A94-B709EB42619C}" type="presOf" srcId="{C6A225F5-2647-404F-9B64-87ABB2A8F249}" destId="{1471F3FF-9B22-4B5B-9FC6-1E0E2BD34767}" srcOrd="1" destOrd="0" presId="urn:microsoft.com/office/officeart/2005/8/layout/pyramid3"/>
    <dgm:cxn modelId="{E307B4A0-6B10-4C7B-BED2-4B542E6FE195}" type="presOf" srcId="{C6A225F5-2647-404F-9B64-87ABB2A8F249}" destId="{1A72AA0A-83C8-404B-AC44-FC0264333E4A}" srcOrd="0" destOrd="0" presId="urn:microsoft.com/office/officeart/2005/8/layout/pyramid3"/>
    <dgm:cxn modelId="{728C007F-CEB2-4B22-8EAF-CCBFCC796E50}" srcId="{E4BC2347-DA10-4D09-B1CA-7F4F03D01E4F}" destId="{C6A225F5-2647-404F-9B64-87ABB2A8F249}" srcOrd="1" destOrd="0" parTransId="{78B53FAD-196A-4431-A9AF-499D31DB9DA1}" sibTransId="{0ECCDAB9-5BA4-460B-B78F-B124BAF6F9AD}"/>
    <dgm:cxn modelId="{FDA7C948-1A2A-4A59-BE6B-681B7C8C7A51}" type="presOf" srcId="{E4BC2347-DA10-4D09-B1CA-7F4F03D01E4F}" destId="{C02EE171-CE61-4D30-8631-3D1341F8C2DA}" srcOrd="0" destOrd="0" presId="urn:microsoft.com/office/officeart/2005/8/layout/pyramid3"/>
    <dgm:cxn modelId="{653B3DFF-9E95-4034-878E-AB5820F86094}" srcId="{E4BC2347-DA10-4D09-B1CA-7F4F03D01E4F}" destId="{12B0D90B-0588-45B6-90CA-EBD97B38E7A2}" srcOrd="0" destOrd="0" parTransId="{90A4253E-9B4A-4C36-ACB5-AC89DB95505D}" sibTransId="{AF114295-BEF0-4709-89DA-16D043E027C8}"/>
    <dgm:cxn modelId="{AD2A31C0-F8D7-4F64-83EE-42AF5CB7C47E}" type="presParOf" srcId="{C02EE171-CE61-4D30-8631-3D1341F8C2DA}" destId="{FDD6FB69-9A43-417C-8C56-2155EEB4B2DD}" srcOrd="0" destOrd="0" presId="urn:microsoft.com/office/officeart/2005/8/layout/pyramid3"/>
    <dgm:cxn modelId="{3EEE400D-7426-401A-8169-135A4B613ACA}" type="presParOf" srcId="{FDD6FB69-9A43-417C-8C56-2155EEB4B2DD}" destId="{0E5A1C4E-A353-41B0-8B6F-ED93262120ED}" srcOrd="0" destOrd="0" presId="urn:microsoft.com/office/officeart/2005/8/layout/pyramid3"/>
    <dgm:cxn modelId="{C406ACB3-1C7F-42C5-B434-CDDD001301E6}" type="presParOf" srcId="{FDD6FB69-9A43-417C-8C56-2155EEB4B2DD}" destId="{FB97BADF-F73B-4037-B08C-1FE4375DBF82}" srcOrd="1" destOrd="0" presId="urn:microsoft.com/office/officeart/2005/8/layout/pyramid3"/>
    <dgm:cxn modelId="{E79541C8-C85E-40C0-8937-9380B107E992}" type="presParOf" srcId="{C02EE171-CE61-4D30-8631-3D1341F8C2DA}" destId="{AFA1A883-93B0-47E1-A26B-C42434E0C79E}" srcOrd="1" destOrd="0" presId="urn:microsoft.com/office/officeart/2005/8/layout/pyramid3"/>
    <dgm:cxn modelId="{21607159-2AF2-4151-927E-AC0CFB038A2F}" type="presParOf" srcId="{AFA1A883-93B0-47E1-A26B-C42434E0C79E}" destId="{1A72AA0A-83C8-404B-AC44-FC0264333E4A}" srcOrd="0" destOrd="0" presId="urn:microsoft.com/office/officeart/2005/8/layout/pyramid3"/>
    <dgm:cxn modelId="{23CFC451-C933-4019-BB97-6C972DEBCBBB}" type="presParOf" srcId="{AFA1A883-93B0-47E1-A26B-C42434E0C79E}" destId="{1471F3FF-9B22-4B5B-9FC6-1E0E2BD34767}" srcOrd="1" destOrd="0" presId="urn:microsoft.com/office/officeart/2005/8/layout/pyramid3"/>
    <dgm:cxn modelId="{BFF05EB9-E365-4513-A93D-4546D18A7711}" type="presParOf" srcId="{C02EE171-CE61-4D30-8631-3D1341F8C2DA}" destId="{19B95A34-F509-4AB5-9580-B39789C3F4CD}" srcOrd="2" destOrd="0" presId="urn:microsoft.com/office/officeart/2005/8/layout/pyramid3"/>
    <dgm:cxn modelId="{8A0E523D-028C-45C6-B9F4-8791FB5E8EA2}" type="presParOf" srcId="{19B95A34-F509-4AB5-9580-B39789C3F4CD}" destId="{DD133C21-ED1A-4843-BBD3-5D2F9BBB4768}" srcOrd="0" destOrd="0" presId="urn:microsoft.com/office/officeart/2005/8/layout/pyramid3"/>
    <dgm:cxn modelId="{87F3951D-A6AC-4F0D-8D2B-B7805B98E782}" type="presParOf" srcId="{19B95A34-F509-4AB5-9580-B39789C3F4CD}" destId="{7110DA2D-098E-4EC4-B8C4-C567785B75E2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2DD6B-204F-489E-8C56-D1AFDC8F46AD}">
      <dsp:nvSpPr>
        <dsp:cNvPr id="0" name=""/>
        <dsp:cNvSpPr/>
      </dsp:nvSpPr>
      <dsp:spPr>
        <a:xfrm>
          <a:off x="0" y="617213"/>
          <a:ext cx="3605741" cy="2160000"/>
        </a:xfrm>
        <a:prstGeom prst="rightArrow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82443-A9C2-4715-85FE-5BD41E9CFE72}">
      <dsp:nvSpPr>
        <dsp:cNvPr id="0" name=""/>
        <dsp:cNvSpPr/>
      </dsp:nvSpPr>
      <dsp:spPr>
        <a:xfrm>
          <a:off x="2376303" y="1157214"/>
          <a:ext cx="868863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0" rIns="0" bIns="3048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2376303" y="1157214"/>
        <a:ext cx="868863" cy="1080000"/>
      </dsp:txXfrm>
    </dsp:sp>
    <dsp:sp modelId="{AA6169E4-063C-4B62-8007-1E49347874CF}">
      <dsp:nvSpPr>
        <dsp:cNvPr id="0" name=""/>
        <dsp:cNvSpPr/>
      </dsp:nvSpPr>
      <dsp:spPr>
        <a:xfrm>
          <a:off x="1333666" y="1157214"/>
          <a:ext cx="868863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0" rIns="0" bIns="3048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1333666" y="1157214"/>
        <a:ext cx="868863" cy="1080000"/>
      </dsp:txXfrm>
    </dsp:sp>
    <dsp:sp modelId="{B1299054-FD2E-43D2-B921-B064936AF1BA}">
      <dsp:nvSpPr>
        <dsp:cNvPr id="0" name=""/>
        <dsp:cNvSpPr/>
      </dsp:nvSpPr>
      <dsp:spPr>
        <a:xfrm>
          <a:off x="291029" y="1157214"/>
          <a:ext cx="868863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0" rIns="0" bIns="3048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291029" y="1157214"/>
        <a:ext cx="868863" cy="108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A1C4E-A353-41B0-8B6F-ED93262120ED}">
      <dsp:nvSpPr>
        <dsp:cNvPr id="0" name=""/>
        <dsp:cNvSpPr/>
      </dsp:nvSpPr>
      <dsp:spPr>
        <a:xfrm rot="10800000">
          <a:off x="0" y="0"/>
          <a:ext cx="4139141" cy="953676"/>
        </a:xfrm>
        <a:prstGeom prst="trapezoid">
          <a:avLst>
            <a:gd name="adj" fmla="val 7233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700" kern="1200"/>
        </a:p>
      </dsp:txBody>
      <dsp:txXfrm rot="-10800000">
        <a:off x="724349" y="0"/>
        <a:ext cx="2690441" cy="953676"/>
      </dsp:txXfrm>
    </dsp:sp>
    <dsp:sp modelId="{1A72AA0A-83C8-404B-AC44-FC0264333E4A}">
      <dsp:nvSpPr>
        <dsp:cNvPr id="0" name=""/>
        <dsp:cNvSpPr/>
      </dsp:nvSpPr>
      <dsp:spPr>
        <a:xfrm rot="10800000">
          <a:off x="689856" y="953676"/>
          <a:ext cx="2759427" cy="953676"/>
        </a:xfrm>
        <a:prstGeom prst="trapezoid">
          <a:avLst>
            <a:gd name="adj" fmla="val 7233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700" kern="1200"/>
        </a:p>
      </dsp:txBody>
      <dsp:txXfrm rot="-10800000">
        <a:off x="1172756" y="953676"/>
        <a:ext cx="1793627" cy="953676"/>
      </dsp:txXfrm>
    </dsp:sp>
    <dsp:sp modelId="{DD133C21-ED1A-4843-BBD3-5D2F9BBB4768}">
      <dsp:nvSpPr>
        <dsp:cNvPr id="0" name=""/>
        <dsp:cNvSpPr/>
      </dsp:nvSpPr>
      <dsp:spPr>
        <a:xfrm rot="10800000">
          <a:off x="1379713" y="1907351"/>
          <a:ext cx="1379713" cy="953676"/>
        </a:xfrm>
        <a:prstGeom prst="trapezoid">
          <a:avLst>
            <a:gd name="adj" fmla="val 7233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10800000">
        <a:off x="1379713" y="1907351"/>
        <a:ext cx="1379713" cy="953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3CCE1-E7E7-4675-84F9-E1AA870D502F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D78F4-3792-4F56-A9E3-5A492EE77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7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D78F4-3792-4F56-A9E3-5A492EE77F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5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8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8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4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7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5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5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4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2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9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C936C-94AE-4E06-97D1-F3329FF34E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CA18C-058D-4344-B4F1-4AF36F1CE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2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85412" y="5373469"/>
            <a:ext cx="1309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r>
              <a:rPr lang="en-US" b="1" dirty="0" smtClean="0"/>
              <a:t>March 2023</a:t>
            </a:r>
            <a:endParaRPr lang="en-US" b="1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="" xmlns:a16="http://schemas.microsoft.com/office/drawing/2014/main" id="{48610101-93D9-46F0-BA2D-3FF11FC6AD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02" y="5722787"/>
            <a:ext cx="274320" cy="27432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="" xmlns:a16="http://schemas.microsoft.com/office/drawing/2014/main" id="{B84E5847-2E65-480E-829A-5D5283562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32" y="5722787"/>
            <a:ext cx="274320" cy="27432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="" xmlns:a16="http://schemas.microsoft.com/office/drawing/2014/main" id="{053EE95C-3A6F-4874-8C18-D8F730D1A2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62" y="5722787"/>
            <a:ext cx="274320" cy="274320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="" xmlns:a16="http://schemas.microsoft.com/office/drawing/2014/main" id="{162932C2-B9AC-4A77-A672-C40940F5E6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292" y="5715000"/>
            <a:ext cx="274320" cy="27432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="" xmlns:a16="http://schemas.microsoft.com/office/drawing/2014/main" id="{4D16FB68-6D84-4BF0-99BA-E6C87A7E15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38" y="5721834"/>
            <a:ext cx="274320" cy="274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18898" y="5996154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510347">
            <a:off x="6793295" y="1061439"/>
            <a:ext cx="3322580" cy="5089849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08298" y="2282925"/>
            <a:ext cx="27478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fintech</a:t>
            </a:r>
            <a:endParaRPr lang="en-US" sz="8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2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5486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Go to market STRATEGY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Explain </a:t>
            </a:r>
            <a:r>
              <a:rPr lang="en-US" dirty="0" smtClean="0"/>
              <a:t>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</p:spTree>
    <p:extLst>
      <p:ext uri="{BB962C8B-B14F-4D97-AF65-F5344CB8AC3E}">
        <p14:creationId xmlns:p14="http://schemas.microsoft.com/office/powerpoint/2010/main" val="1337653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5486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Go to market STRATEGY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Explain </a:t>
            </a:r>
            <a:r>
              <a:rPr lang="en-US" dirty="0" smtClean="0"/>
              <a:t>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</p:spTree>
    <p:extLst>
      <p:ext uri="{BB962C8B-B14F-4D97-AF65-F5344CB8AC3E}">
        <p14:creationId xmlns:p14="http://schemas.microsoft.com/office/powerpoint/2010/main" val="394542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0012" y="152400"/>
            <a:ext cx="26670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FINANCIALS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3" y="1828800"/>
            <a:ext cx="43434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REVENUE</a:t>
            </a:r>
          </a:p>
          <a:p>
            <a:endParaRPr lang="en-US" dirty="0"/>
          </a:p>
          <a:p>
            <a:r>
              <a:rPr lang="en-US" dirty="0" smtClean="0"/>
              <a:t>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886124059"/>
              </p:ext>
            </p:extLst>
          </p:nvPr>
        </p:nvGraphicFramePr>
        <p:xfrm>
          <a:off x="7313612" y="1828800"/>
          <a:ext cx="36057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094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212" y="228600"/>
            <a:ext cx="5486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KEY MILESTONE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Explain </a:t>
            </a:r>
            <a:r>
              <a:rPr lang="en-US" dirty="0" smtClean="0"/>
              <a:t>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55068694"/>
              </p:ext>
            </p:extLst>
          </p:nvPr>
        </p:nvGraphicFramePr>
        <p:xfrm>
          <a:off x="7237412" y="2362200"/>
          <a:ext cx="4139141" cy="2861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349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44958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BUSINESS MODELS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1. 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</p:spTree>
    <p:extLst>
      <p:ext uri="{BB962C8B-B14F-4D97-AF65-F5344CB8AC3E}">
        <p14:creationId xmlns:p14="http://schemas.microsoft.com/office/powerpoint/2010/main" val="1061331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44958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BUSINESS MODELS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2200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www.agriculture.com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2. 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</p:spTree>
    <p:extLst>
      <p:ext uri="{BB962C8B-B14F-4D97-AF65-F5344CB8AC3E}">
        <p14:creationId xmlns:p14="http://schemas.microsoft.com/office/powerpoint/2010/main" val="32321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44958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BUSINESS MODELS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3. 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</p:spTree>
    <p:extLst>
      <p:ext uri="{BB962C8B-B14F-4D97-AF65-F5344CB8AC3E}">
        <p14:creationId xmlns:p14="http://schemas.microsoft.com/office/powerpoint/2010/main" val="340720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02592" y="2134229"/>
            <a:ext cx="2001838" cy="160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TEAM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3093" y="4495800"/>
            <a:ext cx="200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Name, designation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67830" y="4460184"/>
            <a:ext cx="294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Name, designation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49952" y="4471515"/>
            <a:ext cx="237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Name, designation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9260" y="2706016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03812" y="2090582"/>
            <a:ext cx="2001838" cy="160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680480" y="2706016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56612" y="2090582"/>
            <a:ext cx="2001838" cy="160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033280" y="268558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05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44958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summary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</p:spTree>
    <p:extLst>
      <p:ext uri="{BB962C8B-B14F-4D97-AF65-F5344CB8AC3E}">
        <p14:creationId xmlns:p14="http://schemas.microsoft.com/office/powerpoint/2010/main" val="1158266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44958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summary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Explain in </a:t>
            </a:r>
            <a:r>
              <a:rPr lang="en-US" dirty="0"/>
              <a:t>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</p:spTree>
    <p:extLst>
      <p:ext uri="{BB962C8B-B14F-4D97-AF65-F5344CB8AC3E}">
        <p14:creationId xmlns:p14="http://schemas.microsoft.com/office/powerpoint/2010/main" val="220683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56812" y="6260068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www.fintech.com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43549" y="2438400"/>
            <a:ext cx="5867400" cy="2362200"/>
          </a:xfrm>
        </p:spPr>
        <p:txBody>
          <a:bodyPr>
            <a:normAutofit/>
          </a:bodyPr>
          <a:lstStyle/>
          <a:p>
            <a:r>
              <a:rPr lang="en-US" sz="18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1827212" y="609600"/>
            <a:ext cx="3886198" cy="6858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Fintech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643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56212" y="2659559"/>
            <a:ext cx="3427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fintech</a:t>
            </a:r>
            <a:endParaRPr lang="en-US" sz="44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7300" y="3244334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www.fintech.com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02592" y="2134229"/>
            <a:ext cx="2001838" cy="1600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PROBLEM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3093" y="4495800"/>
            <a:ext cx="200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text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9906" y="453253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Montserrat"/>
              </a:rPr>
              <a:t>text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05325" y="4460184"/>
            <a:ext cx="66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text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4970" y="2708241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03812" y="2090582"/>
            <a:ext cx="2001838" cy="160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16190" y="2664594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56612" y="2090582"/>
            <a:ext cx="2001838" cy="160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68990" y="2664594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1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PROBLEM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79612" y="20574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Explain the problem in 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</p:spTree>
    <p:extLst>
      <p:ext uri="{BB962C8B-B14F-4D97-AF65-F5344CB8AC3E}">
        <p14:creationId xmlns:p14="http://schemas.microsoft.com/office/powerpoint/2010/main" val="121010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02592" y="2134229"/>
            <a:ext cx="2001838" cy="160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solution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3093" y="4495800"/>
            <a:ext cx="200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text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9906" y="453253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Montserrat"/>
              </a:rPr>
              <a:t>text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05325" y="4460184"/>
            <a:ext cx="66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text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4970" y="2708241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03812" y="2090582"/>
            <a:ext cx="2001838" cy="160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16190" y="2664594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56612" y="2090582"/>
            <a:ext cx="2001838" cy="160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68990" y="2664594"/>
            <a:ext cx="57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icon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47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solution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03412" y="1981200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Explain the </a:t>
            </a:r>
            <a:r>
              <a:rPr lang="en-US" dirty="0" smtClean="0"/>
              <a:t>solution </a:t>
            </a:r>
            <a:r>
              <a:rPr lang="en-US" dirty="0"/>
              <a:t>in 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</p:spTree>
    <p:extLst>
      <p:ext uri="{BB962C8B-B14F-4D97-AF65-F5344CB8AC3E}">
        <p14:creationId xmlns:p14="http://schemas.microsoft.com/office/powerpoint/2010/main" val="240473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traction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555493" y="2133600"/>
            <a:ext cx="16245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Explain </a:t>
            </a:r>
            <a:r>
              <a:rPr lang="en-US" dirty="0"/>
              <a:t>in 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637242294"/>
              </p:ext>
            </p:extLst>
          </p:nvPr>
        </p:nvGraphicFramePr>
        <p:xfrm>
          <a:off x="1827212" y="1491270"/>
          <a:ext cx="6729941" cy="4080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018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Market size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573683" y="1981200"/>
            <a:ext cx="16245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Explain </a:t>
            </a:r>
            <a:r>
              <a:rPr lang="en-US" dirty="0"/>
              <a:t>in 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715921422"/>
              </p:ext>
            </p:extLst>
          </p:nvPr>
        </p:nvGraphicFramePr>
        <p:xfrm>
          <a:off x="2031471" y="1027392"/>
          <a:ext cx="5510741" cy="4459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45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162204"/>
            <a:ext cx="3581400" cy="86518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Bebas Neue Bold" panose="020B0606020202050201" pitchFamily="34" charset="0"/>
              </a:rPr>
              <a:t>competition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86389" y="6248400"/>
            <a:ext cx="1832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www.fintech.com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6248400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5213" y="-76200"/>
            <a:ext cx="304799" cy="8992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573683" y="1981200"/>
            <a:ext cx="16245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Explain </a:t>
            </a:r>
            <a:r>
              <a:rPr lang="en-US" dirty="0"/>
              <a:t>in details</a:t>
            </a:r>
          </a:p>
          <a:p>
            <a:endParaRPr lang="en-US" dirty="0"/>
          </a:p>
          <a:p>
            <a:r>
              <a:rPr lang="en-US" dirty="0"/>
              <a:t>Lorem Ipsum is simply dummy text of the printing and typesetting industry. 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410526089"/>
              </p:ext>
            </p:extLst>
          </p:nvPr>
        </p:nvGraphicFramePr>
        <p:xfrm>
          <a:off x="1681596" y="1265796"/>
          <a:ext cx="5967941" cy="4308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5490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78F7D6E7598A4295D4C43471C3DD9C" ma:contentTypeVersion="10" ma:contentTypeDescription="Create a new document." ma:contentTypeScope="" ma:versionID="fbea376417ef6874cca81f88a51b6ebb">
  <xsd:schema xmlns:xsd="http://www.w3.org/2001/XMLSchema" xmlns:xs="http://www.w3.org/2001/XMLSchema" xmlns:p="http://schemas.microsoft.com/office/2006/metadata/properties" xmlns:ns2="2a12f89a-4652-456c-9c45-df04dddb4f2b" xmlns:ns3="a185d49b-a1c9-4f70-8de9-28bc34729288" targetNamespace="http://schemas.microsoft.com/office/2006/metadata/properties" ma:root="true" ma:fieldsID="c010518c4e627f283a4a0168d805a96e" ns2:_="" ns3:_="">
    <xsd:import namespace="2a12f89a-4652-456c-9c45-df04dddb4f2b"/>
    <xsd:import namespace="a185d49b-a1c9-4f70-8de9-28bc34729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12f89a-4652-456c-9c45-df04dddb4f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995281b-70e8-4f55-8558-04138d82a2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5d49b-a1c9-4f70-8de9-28bc34729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98fbc91-e137-4101-8517-d6033e7b0adc}" ma:internalName="TaxCatchAll" ma:showField="CatchAllData" ma:web="a185d49b-a1c9-4f70-8de9-28bc347292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85d49b-a1c9-4f70-8de9-28bc34729288" xsi:nil="true"/>
    <lcf76f155ced4ddcb4097134ff3c332f xmlns="2a12f89a-4652-456c-9c45-df04dddb4f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8206E4C-D6C5-4856-B372-261B35809385}"/>
</file>

<file path=customXml/itemProps2.xml><?xml version="1.0" encoding="utf-8"?>
<ds:datastoreItem xmlns:ds="http://schemas.openxmlformats.org/officeDocument/2006/customXml" ds:itemID="{A8E39748-EB4E-4E6F-A386-558A59F01FB9}"/>
</file>

<file path=customXml/itemProps3.xml><?xml version="1.0" encoding="utf-8"?>
<ds:datastoreItem xmlns:ds="http://schemas.openxmlformats.org/officeDocument/2006/customXml" ds:itemID="{0A8894DF-4BFE-4212-8F5B-CDE4D636D791}"/>
</file>

<file path=docProps/app.xml><?xml version="1.0" encoding="utf-8"?>
<Properties xmlns="http://schemas.openxmlformats.org/officeDocument/2006/extended-properties" xmlns:vt="http://schemas.openxmlformats.org/officeDocument/2006/docPropsVTypes">
  <TotalTime>4318</TotalTime>
  <Words>1004</Words>
  <Application>Microsoft Office PowerPoint</Application>
  <PresentationFormat>Custom</PresentationFormat>
  <Paragraphs>126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Bebas Neue Bold</vt:lpstr>
      <vt:lpstr>Calibri</vt:lpstr>
      <vt:lpstr>Montserrat</vt:lpstr>
      <vt:lpstr>Office Theme</vt:lpstr>
      <vt:lpstr>PowerPoint Presentation</vt:lpstr>
      <vt:lpstr>Fintech</vt:lpstr>
      <vt:lpstr>PROBLEM</vt:lpstr>
      <vt:lpstr>PROBLEM</vt:lpstr>
      <vt:lpstr>solution</vt:lpstr>
      <vt:lpstr>solution</vt:lpstr>
      <vt:lpstr>traction</vt:lpstr>
      <vt:lpstr>Market size</vt:lpstr>
      <vt:lpstr>competition</vt:lpstr>
      <vt:lpstr>Go to market STRATEGY</vt:lpstr>
      <vt:lpstr>Go to market STRATEGY</vt:lpstr>
      <vt:lpstr>FINANCIALS</vt:lpstr>
      <vt:lpstr>KEY MILESTONE</vt:lpstr>
      <vt:lpstr>BUSINESS MODELS</vt:lpstr>
      <vt:lpstr>BUSINESS MODELS</vt:lpstr>
      <vt:lpstr>BUSINESS MODELS</vt:lpstr>
      <vt:lpstr>TEAM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Omolara Akinlabi</cp:lastModifiedBy>
  <cp:revision>47</cp:revision>
  <dcterms:created xsi:type="dcterms:W3CDTF">2022-01-11T10:55:42Z</dcterms:created>
  <dcterms:modified xsi:type="dcterms:W3CDTF">2022-03-25T11:35:44Z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0x010100F278F7D6E7598A4295D4C43471C3DD9C</vt:lpwstr>
  </property>
</Properties>
</file>